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60" r:id="rId2"/>
    <p:sldId id="590" r:id="rId3"/>
    <p:sldId id="591" r:id="rId4"/>
    <p:sldId id="670" r:id="rId5"/>
    <p:sldId id="671" r:id="rId6"/>
    <p:sldId id="672" r:id="rId7"/>
    <p:sldId id="673" r:id="rId8"/>
    <p:sldId id="674" r:id="rId9"/>
    <p:sldId id="675" r:id="rId10"/>
    <p:sldId id="676" r:id="rId11"/>
    <p:sldId id="688" r:id="rId12"/>
    <p:sldId id="689" r:id="rId13"/>
    <p:sldId id="690" r:id="rId14"/>
    <p:sldId id="677" r:id="rId15"/>
    <p:sldId id="678" r:id="rId16"/>
    <p:sldId id="679" r:id="rId17"/>
    <p:sldId id="691" r:id="rId18"/>
    <p:sldId id="680" r:id="rId19"/>
    <p:sldId id="640" r:id="rId20"/>
    <p:sldId id="692" r:id="rId21"/>
    <p:sldId id="693" r:id="rId22"/>
    <p:sldId id="694" r:id="rId23"/>
    <p:sldId id="695" r:id="rId24"/>
    <p:sldId id="706" r:id="rId25"/>
    <p:sldId id="707" r:id="rId26"/>
    <p:sldId id="681" r:id="rId27"/>
    <p:sldId id="682" r:id="rId28"/>
    <p:sldId id="683" r:id="rId29"/>
    <p:sldId id="669" r:id="rId30"/>
    <p:sldId id="696" r:id="rId31"/>
    <p:sldId id="697" r:id="rId32"/>
    <p:sldId id="698" r:id="rId33"/>
    <p:sldId id="699" r:id="rId34"/>
    <p:sldId id="700" r:id="rId35"/>
    <p:sldId id="684" r:id="rId36"/>
    <p:sldId id="701" r:id="rId37"/>
    <p:sldId id="705" r:id="rId38"/>
    <p:sldId id="702" r:id="rId39"/>
    <p:sldId id="703" r:id="rId40"/>
    <p:sldId id="70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3792" autoAdjust="0"/>
  </p:normalViewPr>
  <p:slideViewPr>
    <p:cSldViewPr>
      <p:cViewPr varScale="1">
        <p:scale>
          <a:sx n="67" d="100"/>
          <a:sy n="67" d="100"/>
        </p:scale>
        <p:origin x="776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917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968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203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075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574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404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975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19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897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250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69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83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501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129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997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33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542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0865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433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0450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0135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72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3577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8562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1561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4238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7392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9449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8140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4814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0741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00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65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55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48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355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55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429000"/>
            <a:ext cx="1112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endParaRPr lang="en-US" sz="7200" b="1" dirty="0">
              <a:effectLst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ونصب حجر المعونة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أوّلاً.ننصب حجر عهد الله معنا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13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13وَهُوَذَا الرَّبُّ وَاقِفٌ عَلَيْهَا، فَقَالَ: «أَنَا الرَّبُّ إِلهُ إِبْرَاهِيمَ أَبِيكَ وَإِلهُ إِسْحَاقَ. الأَرْضُ الَّتِي أَنْتَ مُضْطَجِعٌ عَلَيْهَا أُعْطِيهَا لَكَ وَلِنَسْلِكَ.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35086"/>
            <a:ext cx="117619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14وَيَكُونُ نَسْلُكَ كَتُرَابِ الأَرْضِ، وَتَمْتَدُّ غَرْبًا وَشَرْقًا وَشَمَالاً وَجَنُوبًا، وَيَتَبَارَكُ فِيكَ وَفِي نَسْلِكَ جَمِيعُ قَبَائِلِ الأَرْضِ.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5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58886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15وَهَا أَنَا مَعَكَ، وَأَحْفَظُكَ حَيْثُمَا تَذْهَبُ، وَأَرُدُّكَ إِلَى هذِهِ الأَرْضِ، لأَنِّي لاَ أَتْرُكُكَ حَتَّى أَفْعَلَ مَا كَلَّمْتُكَ بِهِ</a:t>
            </a: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8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1117937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6000" b="1" dirty="0"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</a:t>
            </a:r>
            <a:r>
              <a:rPr lang="en-US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كو 2: 14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وَلكِنْ شُكْرًا ِللهِ الَّذِي يَقُودُنَا فِي مَوْكِبِ نُصْرَتِهِ فِي الْمَسِيحِ كُلَّ حِينٍ، وَيُظْهِرُ بِنَا رَائِحَةَ مَعْرِفَتِهِ فِي كُلِّ مَكَانٍ.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3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ثانياً. ننصب حجر تكريسنا امامه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28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813137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20-21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24200"/>
            <a:ext cx="116095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20وَنَذَرَ يَعْقُوبُ نَذْرًا قَائِلاً: «إِنْ كَانَ اللهُ مَعِي، وَحَفِظَنِي فِي هذَا الطَّرِيقِ الَّذِي أَنَا سَائِرٌ فِيهِ، وَأَعْطَانِي خُبْزًا لآكُلَ وَثِيَابًا لأَلْبَسَ،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82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813137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20-21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971800"/>
            <a:ext cx="116095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21وَرَجَعْتُ بِسَلاَمٍ إِلَى بَيْتِ أَبِي، يَكُونُ الرَّبُّ لِي إِلهًا، 22وَهذَا الْحَجَرُ الَّذِي أَقَمْتُهُ عَمُودًا يَكُونُ بَيْتَ اللهِ، وَكُلُّ مَا تُعْطِينِي فَإِنِّي أُعَشِّرُهُ لَكَ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83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92286"/>
            <a:ext cx="116095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</a:t>
            </a: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ً</a:t>
            </a: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 ننصب حجر عناية الرّب بنا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617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3374" y="3429000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8وَقَالَ بَنُو إِسْرَائِيلَ لِصَمُوئِيلَ: «لاَ تَكُفَّ عَنِ الصُّرَاخِ مِنْ أَجْلِنَا إِلَى الرَّبِّ إِلهِنَا فَيُخَلِّصَنَا مِنْ يَدِ الْفِلِسْطِينِيِّينَ».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5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05200"/>
            <a:ext cx="1112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تكوين 28: 10-22 و 1صم 7: 8-12 </a:t>
            </a:r>
            <a:br>
              <a:rPr lang="en-US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 يشوع 4: 1-24 </a:t>
            </a:r>
            <a:endParaRPr lang="ar-LB" sz="72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06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1350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9فَأَخَذَ صَمُوئِيلُ حَمَلاً رَضِيعًا وَأَصْعَدَهُ مُحْرَقَةً بِتَمَامِهِ لِلرَّبِّ، وَصَرَخَ صَمُوئِيلُ إِلَى الرَّبِّ مِنْ أَجْلِ إِسْرَائِيلَ، فَاسْتَجَابَ لَهُ الرَّبُّ.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04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71800"/>
            <a:ext cx="11533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10وَبَيْنَمَا كَانَ صَمُوئِيلُ يُصْعِدُ الْمُحْرَقَةَ، تَقَدَّمَ الْفِلِسْطِينِيُّونَ لِمُحَارَبَةِ إِسْرَائِيلَ، فَأَرْعَدَ الرَّبُّ بِصَوْتٍ عَظِيمٍ فِي ذلِكَ الْيَوْمِ عَلَى الْفِلِسْطِينِيِّينَ وَأَزْعَجَهُمْ، فَانْكَسَرُوا أَمَامَ إِسْرَائِيلَ. 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97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588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5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11وَخَرَجَ رِجَالُ إِسْرَائِيلَ مِنَ الْمِصْفَاةِ وَتَبِعُوا الْفِلِسْطِينِيِّينَ وَضَرَبُوهُمْ إِلَى مَا تَحْتَ بَيْتِ كَارٍ. </a:t>
            </a:r>
            <a:endParaRPr lang="en-US" sz="7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09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064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12فَأَخَذَ صَمُوئِيلُ حَجَرًا وَنَصَبَهُ بَيْنَ الْمِصْفَاةِ وَالسِّنِّ، وَدَعَا اسْمَهُ «حَجَرَ الْمَعُونَةِ» وَقَالَ: «إِلَى هُنَا أَعَانَنَا الرَّبُّ».</a:t>
            </a:r>
            <a:endParaRPr lang="en-US" sz="7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77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9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" فَاسْتَجَابَ لَهُ الرَّبُّ" </a:t>
            </a:r>
            <a:endParaRPr lang="en-US" sz="9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66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1صم 7: 8-12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71800"/>
            <a:ext cx="11533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10وَبَيْنَمَا كَانَ صَمُوئِيلُ يُصْعِدُ الْمُحْرَقَةَ، تَقَدَّمَ الْفِلِسْطِينِيُّونَ لِمُحَارَبَةِ إِسْرَائِيلَ، فَأَرْعَدَ الرَّبُّ بِصَوْتٍ عَظِيمٍ فِي ذلِكَ الْيَوْمِ عَلَى الْفِلِسْطِينِيِّينَ وَأَزْعَجَهُمْ، فَانْكَسَرُوا أَمَامَ إِسْرَائِيلَ. 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72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685800"/>
            <a:ext cx="64156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في 1: 6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276600"/>
            <a:ext cx="116095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وَاثِقًا بِهذَا عَيْنِهِ أَنَّ الَّذِي ابْتَدَأَ فِيكُمْ عَمَلاً صَالِحًا يُكَمِّلُ إِلَى يَوْمِ يَسُوعَ الْمَسِيحِ. 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60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5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رو 8: 31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6" y="3505200"/>
            <a:ext cx="11609574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9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إِنْ كَانَ اللهُ مَعَنَا، فَمَنْ عَلَيْنَا؟ </a:t>
            </a:r>
            <a:endParaRPr lang="en-US" sz="9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46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رابعاً. ننصب حجر قيادة الرّب لنا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70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29064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1وَكَانَ لَمَّا انْتَهَى جَمِيعُ الشَّعْبِ مِنْ عُبُورِ الأُرْدُنِّ أَنَّ الرَّبَّ كَلَّمَ يَشُوعَ قَائِلاً: 2«انْتَخِبُوا مِنَ الشَّعْبِ اثْنَيْ عَشَرَ رَجُلاً، رَجُلاً وَاحِدًا مِنْ كُلِّ سِبْطٍ،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58886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10فَخَرَجَ يَعْقُوبُ مِنْ بِئْرِ سَبْعٍ وَذَهَبَ نَحْوَ حَارَانَ. 11وَصَادَفَ مَكَانًا وَبَاتَ هُنَاكَ لأَنَّ الشَّمْسَ كَانَتْ قَدْ غَابَتْ، وَأَخَذَ مِنْ حِجَارَةِ الْمَكَانِ وَوَضَعَهُ تَحْتَ رَأْسِهِ، فَاضْطَجَعَ فِي ذلِكَ الْمَكَانِ. 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81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2895600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3وَأْمُرُوهُمْ قَائِلِينَ: احْمِلُوا مِنْ هُنَا مِنْ وَسَطِ الأُرْدُنِّ، مِنْ مَوْقِفِ أَرْجُلِ الْكَهَنَةِ رَاسِخَةً، اثْنَيْ عَشَرَ حَجَرًا، وَعَبِّرُوهَا مَعَكُمْ وَضَعُوهَا فِي الْمَبِيتِ الَّذِي تَبِيتُونَ فِيهِ اللَّيْلَةَ.</a:t>
            </a:r>
            <a:r>
              <a:rPr lang="en-US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272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31350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4 فَدَعَا يَشُوعُ الاثْنَيْ عَشَرَ رَجُلاً الَّذِينَ عَيَّنَهُمْ مِنْ بَنِي إِسْرَائِيلَ، رَجُلاً وَاحِدًا مِنْ كُلِّ سِبْطٍ.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13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2895600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5وَقَالَ لَهُمْ يَشُوعُ: «اعْبُرُوا أَمَامَ تَابُوتِ الرَّبِّ إِلهِكُمْ إِلَى وَسَطِ الأُرْدُنِّ، وَارْفَعُوا كُلُّ رَجُل حَجَرًا وَاحِدًا عَلَى كَتِفِهِ حَسَبَ عَدَدِ أَسْبَاطِ بَنِي إِسْرَائِيلَ،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032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3135086"/>
            <a:ext cx="11914374" cy="3951514"/>
          </a:xfrm>
        </p:spPr>
        <p:txBody>
          <a:bodyPr>
            <a:noAutofit/>
          </a:bodyPr>
          <a:lstStyle/>
          <a:p>
            <a:pPr marL="11430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6 لِكَيْ تَكُونَ هذِهِ عَلاَمَةً فِي وَسَطِكُمْ. إِذَا سَأَلَ غَدًا بَنُوكُمْ قَائِلِينَ: مَا لَكُمْ وَهذِهِ الْحِجَارَةَ؟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67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1-7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2895600"/>
            <a:ext cx="11914374" cy="3951514"/>
          </a:xfrm>
        </p:spPr>
        <p:txBody>
          <a:bodyPr>
            <a:noAutofit/>
          </a:bodyPr>
          <a:lstStyle/>
          <a:p>
            <a:pPr marL="11430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7تَقُولُونَ لَهُمْ: إِنَّ مِيَاهَ الأُرْدُنِّ قَدِ انْفَلَقَتْ أَمَامَ تَابُوتِ عَهْدِ الرَّبِّ. عِنْدَ عُبُورِهِ الأُرْدُنَّ انْفَلَقَتْ مِيَاهُ الأُرْدُنِّ. فَتَكُونُ هذِهِ الْحِجَارَةُ تَذْكَارًا لِبَنِي إِسْرَائِيلَ إِلَى الدَّهْرِ».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84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219200" y="381000"/>
            <a:ext cx="6415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اليوبيل الفضي على تأسيس الكنيسة</a:t>
            </a:r>
            <a:r>
              <a:rPr lang="en-US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LB" sz="48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ونصب حجر المعونة</a:t>
            </a:r>
            <a:endParaRPr lang="en-US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63686"/>
            <a:ext cx="116095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خامساً. ننصب حجر الشهادة للأجيال القادمة</a:t>
            </a: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870610" y="3810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1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19- 24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3135086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19وَصَعِدَ الشَّعْبُ مِنَ الأُرْدُنِّ فِي الْيَوْمِ الْعَاشِرِ مِنَ الشَّهْرِ الأَوَّلِ، وَحَلُّوا فِي الْجِلْجَالِ فِي تُخُمِ أَرِيحَا الشَّرْقِيِّ. 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66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19- 24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00400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72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20وَالاثْنَا عَشَرَ حَجَرًا الَّتِي أَخَذُوهَا مِنَ الأُرْدُنِّ نَصَبَهَا يَشُوعُ فِي الْجِلْجَالِ. 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5305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19- 24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2971800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21وَكَلَّمَ بَنِي إِسْرَائِيلَ قَائِلاً: «إِذَا سَأَلَ بَنُوكُمْ غَدًا آبَاءَهُمْ قَائِلِينَ: مَا هذِهِ الْحِجَارَةُ؟ 22تُعْلِمُونَ بَنِيكُمْ قَائِلِينَ: عَلَى الْيَابِسَةِ عَبَرَ إِسْرَائِيلُ هذَا الأُرْدُنَّ.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62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4: 19- 24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3058886"/>
            <a:ext cx="11914374" cy="3951514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23لأَنَّ الرَّبَّ إِلهَكُمْ قَدْ يَبَّسَ مِيَاهَ الأُرْدُنِّ مِنْ أَمَامِكُمْ حَتَّى عَبَرْتُمْ، كَمَا فَعَلَ الرَّبُّ إِلهُكُمْ بِبَحْرِ سُوفٍ الَّذِي يَبَّسَهُ مِنْ أَمَامِنَا حَتَّى عَبَرْنَا،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24200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12وَرَأَى حُلْمًا، وَإِذَا سُلَّمٌ مَنْصُوبَةٌ عَلَى الأَرْضِ وَرَأْسُهَا يَمَسُّ السَّمَاءَ، وَهُوَذَا مَلاَئِكَةُ اللهِ صَاعِدَةٌ وَنَازِلَةٌ عَلَيْهَا.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72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يش </a:t>
            </a:r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4: 19- 24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6" y="3135086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7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24لِكَيْ تَعْلَمَ جَمِيعُ شُعُوبِ الأَرْضِ يَدَ الرَّبِّ أَنَّهَا قَوِيَّةٌ، لِكَيْ تَخَافُوا الرَّبَّ إِلهَكُمْ كُلَّ الأَيَّامِ.</a:t>
            </a:r>
            <a:endParaRPr lang="en-US" sz="7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3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135086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13وَهُوَذَا الرَّبُّ وَاقِفٌ عَلَيْهَا، فَقَالَ: «أَنَا الرَّبُّ إِلهُ إِبْرَاهِيمَ أَبِيكَ وَإِلهُ إِسْحَاقَ. الأَرْضُ الَّتِي أَنْتَ مُضْطَجِعٌ عَلَيْهَا أُعْطِيهَا لَكَ وَلِنَسْلِكَ.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6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35086"/>
            <a:ext cx="117619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14وَيَكُونُ نَسْلُكَ كَتُرَابِ الأَرْضِ، وَتَمْتَدُّ غَرْبًا وَشَرْقًا وَشَمَالاً وَجَنُوبًا، وَيَتَبَارَكُ فِيكَ وَفِي نَسْلِكَ جَمِيعُ قَبَائِلِ الأَرْضِ.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8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58886"/>
            <a:ext cx="119143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15وَهَا أَنَا مَعَكَ، وَأَحْفَظُكَ حَيْثُمَا تَذْهَبُ، وَأَرُدُّكَ إِلَى هذِهِ الأَرْضِ، لأَنِّي لاَ أَتْرُكُكَ حَتَّى أَفْعَلَ مَا كَلَّمْتُكَ بِهِ</a:t>
            </a:r>
            <a:r>
              <a:rPr lang="ar-LB" sz="72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7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7" y="3211286"/>
            <a:ext cx="11761973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16فَاسْتَيْقَظَ يَعْقُوبُ مِنْ نَوْمِهِ وَقَالَ: «حَقًّا إِنَّ الرَّبَّ فِي هذَا الْمَكَانِ وَأَنَا لَمْ أَعْلَمْ!». 17وَخَافَ وَقَالَ: «مَا أَرْهَبَ هذَا الْمَكَانَ! مَا هذَا إِلاَّ بَيْتُ اللهِ، وَهذَا بَابُ السَّمَاءِ». 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5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تك 28: 10-22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11076174" cy="3951514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18وَبَكَّرَ يَعْقُوبُ فِي الصَّبَاحِ وَأَخَذَ الْحَجَرَ الَّذِي وَضَعَهُ تَحْتَ رَأْسِهِ وَأَقَامَهُ عَمُودًا، وَصَبَّ زَيْتًا عَلَى رَأْسِهِ.</a:t>
            </a:r>
            <a:b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19وَدَعَا اسْمَ ذلِكَ الْمَكَانِ «بَيْتَ إِيلَ»، وَلكِنِ اسْمُ الْمَدِينَةِ أَوَّلاً كَانَ لُوزَ.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353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1056</Words>
  <Application>Microsoft Office PowerPoint</Application>
  <PresentationFormat>Widescreen</PresentationFormat>
  <Paragraphs>157</Paragraphs>
  <Slides>40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436</cp:revision>
  <dcterms:created xsi:type="dcterms:W3CDTF">2014-01-18T13:18:16Z</dcterms:created>
  <dcterms:modified xsi:type="dcterms:W3CDTF">2020-08-21T14:14:15Z</dcterms:modified>
</cp:coreProperties>
</file>