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60" r:id="rId2"/>
    <p:sldId id="538" r:id="rId3"/>
    <p:sldId id="562" r:id="rId4"/>
    <p:sldId id="563" r:id="rId5"/>
    <p:sldId id="564" r:id="rId6"/>
    <p:sldId id="565" r:id="rId7"/>
    <p:sldId id="566" r:id="rId8"/>
    <p:sldId id="570" r:id="rId9"/>
    <p:sldId id="561" r:id="rId10"/>
    <p:sldId id="586" r:id="rId11"/>
    <p:sldId id="572" r:id="rId12"/>
    <p:sldId id="588" r:id="rId13"/>
    <p:sldId id="573" r:id="rId14"/>
    <p:sldId id="589" r:id="rId15"/>
    <p:sldId id="590" r:id="rId16"/>
    <p:sldId id="574" r:id="rId17"/>
    <p:sldId id="591" r:id="rId18"/>
    <p:sldId id="592" r:id="rId19"/>
    <p:sldId id="575" r:id="rId20"/>
    <p:sldId id="593" r:id="rId21"/>
    <p:sldId id="576" r:id="rId22"/>
    <p:sldId id="595" r:id="rId23"/>
    <p:sldId id="577" r:id="rId24"/>
    <p:sldId id="59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>
      <p:cViewPr varScale="1">
        <p:scale>
          <a:sx n="67" d="100"/>
          <a:sy n="67" d="100"/>
        </p:scale>
        <p:origin x="776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00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00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00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009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00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009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00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429000"/>
            <a:ext cx="1112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تلميذ للمسيح في البشارة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668486"/>
            <a:ext cx="118653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7وَدَعَا الاثْنَيْ عَشَرَ وَابْتَدَأَ يُرْسِلُهُمُ اثْنَيْنِ اثْنَيْنِ،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30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0698" y="225623"/>
            <a:ext cx="6187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تلميذ للمسيح 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البشارة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668486"/>
            <a:ext cx="113319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ثانياً. السلطان المعطى للكرازة:</a:t>
            </a:r>
            <a:endParaRPr lang="en-US" sz="7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558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0550" y="3668486"/>
            <a:ext cx="118653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وَأَعْطَاهُمْ سُلْطَانًا عَلَى الأَرْوَاحِ النَّجِسَةِ،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797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0698" y="225623"/>
            <a:ext cx="6187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تلميذ للمسيح 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البشارة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668486"/>
            <a:ext cx="113319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ثالثاً. الجهوزيّة المطلوبة للكرازة:</a:t>
            </a:r>
            <a:endParaRPr lang="en-US" sz="7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7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048000"/>
            <a:ext cx="118653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8وَأَوْصَاهُمْ أَنْ لاَ يَحْمِلُوا شَيْئًا لِلطَّرِيقِ غَيْرَ عَصًا فَقَطْ، لاَ مِزْوَدًا وَلاَ خُبْزًا وَلاَ نُحَاسًا فِي الْمِنْطَقَةِ. </a:t>
            </a:r>
            <a:endParaRPr lang="en-US" sz="75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009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744686"/>
            <a:ext cx="118653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9بَلْ يَكُونُوا مَشْدُودِينَ بِنِعَال، وَلاَ يَلْبَسُوا ثَوْبَيْنِ. 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13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0698" y="225623"/>
            <a:ext cx="6187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تلميذ للمسيح 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البشارة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668486"/>
            <a:ext cx="113319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رابعاً. إرشادات لمهمّة الكرازة:</a:t>
            </a:r>
            <a:endParaRPr lang="en-US" sz="7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78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135086"/>
            <a:ext cx="118653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10وَقَالَ لَهُمْ:«حَيْثُمَا دَخَلْتُمْ بَيْتًا فَأَقِيمُوا فِيهِ حَتَّى تَخْرُجُوا مِنْ هُنَاكَ.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412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058886"/>
            <a:ext cx="118653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11وَكُلُّ مَنْ لاَ يَقْبَلُكُمْ وَلاَ يَسْمَعُ لَكُمْ، فَاخْرُجُوا مِنْ هُنَاكَ وَانْفُضُوا التُّرَابَ الَّذِي تَحْتَ أَرْجُلِكُمْ شَهَادَةً عَلَيْهِمْ. اَلْحَقَّ أَقُولُ لَكُمْ: سَتَكُونُ لأَرْضِ سَدُومَ وَعَمُورَةَ يَوْمَ الدِّينِ حَالَةٌ أَكْثَرُ احْتِمَالاً مِمَّا لِتِلْكَ الْمَدِينَةِ». 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922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0698" y="225623"/>
            <a:ext cx="6187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تلميذ للمسيح 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البشارة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668486"/>
            <a:ext cx="113319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خامساً. الطاعة لمأموريّة الكرازة:</a:t>
            </a:r>
            <a:endParaRPr lang="en-US" sz="7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2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لو 2: 10و11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211286"/>
            <a:ext cx="114081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هَا أَنَا أُبَشِّرُكُمْ بِفَرَحٍ عَظِيمٍ يَكُونُ لِجَمِيعِ الشَّعْبِ: أَنَّهُ وُلِدَ لَكُمُ الْيَوْمَ فِي مَدِينَةِ دَاوُدَ مُخَلِّصٌ هُوَ الْمَسِيحُ الرَّبُّ</a:t>
            </a:r>
            <a:r>
              <a:rPr lang="en-US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56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3592286"/>
            <a:ext cx="119415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12فَخَرَجُوا وَصَارُوا يَكْرِزُونَ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363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0698" y="225623"/>
            <a:ext cx="6187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تلميذ للمسيح 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البشارة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668486"/>
            <a:ext cx="113319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سادساً. مضمون رسالة الكرازة:</a:t>
            </a:r>
            <a:endParaRPr lang="en-US" sz="7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962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3592286"/>
            <a:ext cx="119415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أَنْ يَتُوبُوا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05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0698" y="225623"/>
            <a:ext cx="6187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تلميذ للمسيح 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البشارة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668486"/>
            <a:ext cx="113319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سابعاً. نتائج عمل الكرازة:</a:t>
            </a:r>
            <a:endParaRPr lang="en-US" sz="7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41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3124200"/>
            <a:ext cx="119415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13وَأَخْرَجُوا شَيَاطِينَ كَثِيرَةً، وَدَهَنُوا بِزَيْتٍ مَرْضَى كَثِيرِينَ فَشَفَوْهُمْ.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31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211286"/>
            <a:ext cx="118653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7وَدَعَا الاثْنَيْ عَشَرَ وَابْتَدَأَ يُرْسِلُهُمُ اثْنَيْنِ اثْنَيْنِ، وَأَعْطَاهُمْ سُلْطَانًا عَلَى الأَرْوَاحِ النَّجِسَةِ،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69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048000"/>
            <a:ext cx="118653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8وَأَوْصَاهُمْ أَنْ لاَ يَحْمِلُوا شَيْئًا لِلطَّرِيقِ غَيْرَ عَصًا فَقَطْ، لاَ مِزْوَدًا وَلاَ خُبْزًا وَلاَ نُحَاسًا فِي الْمِنْطَقَةِ. </a:t>
            </a:r>
            <a:endParaRPr lang="en-US" sz="75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52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135086"/>
            <a:ext cx="118653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9بَلْ يَكُونُوا مَشْدُودِينَ بِنِعَال، وَلاَ يَلْبَسُوا ثَوْبَيْنِ. 10وَقَالَ لَهُمْ:«حَيْثُمَا دَخَلْتُمْ بَيْتًا فَأَقِيمُوا فِيهِ حَتَّى تَخْرُجُوا مِنْ هُنَاكَ. 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38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058886"/>
            <a:ext cx="118653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11وَكُلُّ مَنْ لاَ يَقْبَلُكُمْ وَلاَ يَسْمَعُ لَكُمْ، فَاخْرُجُوا مِنْ هُنَاكَ وَانْفُضُوا التُّرَابَ الَّذِي تَحْتَ أَرْجُلِكُمْ شَهَادَةً عَلَيْهِمْ. اَلْحَقَّ أَقُولُ لَكُمْ: سَتَكُونُ لأَرْضِ سَدُومَ وَعَمُورَةَ يَوْمَ الدِّينِ حَالَةٌ أَكْثَرُ احْتِمَالاً مِمَّا لِتِلْكَ الْمَدِينَةِ». 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5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3592286"/>
            <a:ext cx="119415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12فَخَرَجُوا وَصَارُوا يَكْرِزُونَ أَنْ يَتُوبُوا.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66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143000" y="657553"/>
            <a:ext cx="5047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 6: 7-13</a:t>
            </a:r>
            <a:endParaRPr lang="ar-LB" sz="60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3211286"/>
            <a:ext cx="119415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13وَأَخْرَجُوا شَيَاطِينَ كَثِيرَةً، وَدَهَنُوا بِزَيْتٍ مَرْضَى كَثِيرِينَ فَشَفَوْهُمْ.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125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0698" y="225623"/>
            <a:ext cx="6187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تلميذ للمسيح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البشارة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668486"/>
            <a:ext cx="113319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أولاً. الدعوة إلى الكرازة:</a:t>
            </a:r>
            <a:endParaRPr lang="en-US" sz="7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4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435</Words>
  <Application>Microsoft Office PowerPoint</Application>
  <PresentationFormat>Widescreen</PresentationFormat>
  <Paragraphs>94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Grace Abou Mekhael</cp:lastModifiedBy>
  <cp:revision>402</cp:revision>
  <dcterms:created xsi:type="dcterms:W3CDTF">2014-01-18T13:18:16Z</dcterms:created>
  <dcterms:modified xsi:type="dcterms:W3CDTF">2020-07-09T12:05:10Z</dcterms:modified>
</cp:coreProperties>
</file>