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0" r:id="rId2"/>
    <p:sldId id="374" r:id="rId3"/>
    <p:sldId id="520" r:id="rId4"/>
    <p:sldId id="462" r:id="rId5"/>
    <p:sldId id="521" r:id="rId6"/>
    <p:sldId id="507" r:id="rId7"/>
    <p:sldId id="522" r:id="rId8"/>
    <p:sldId id="523" r:id="rId9"/>
    <p:sldId id="524" r:id="rId10"/>
    <p:sldId id="525" r:id="rId11"/>
    <p:sldId id="526" r:id="rId12"/>
    <p:sldId id="535" r:id="rId13"/>
    <p:sldId id="527" r:id="rId14"/>
    <p:sldId id="528" r:id="rId15"/>
    <p:sldId id="529" r:id="rId16"/>
    <p:sldId id="530" r:id="rId17"/>
    <p:sldId id="531" r:id="rId18"/>
    <p:sldId id="533" r:id="rId19"/>
    <p:sldId id="534" r:id="rId20"/>
    <p:sldId id="53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>
      <p:cViewPr varScale="1">
        <p:scale>
          <a:sx n="84" d="100"/>
          <a:sy n="84" d="100"/>
        </p:scale>
        <p:origin x="540" y="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089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095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471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61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741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958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487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289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832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90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59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15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13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78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26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06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265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48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28-Jun-20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304800" y="3432964"/>
            <a:ext cx="1112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 على حياته الروحيّة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137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6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19</a:t>
            </a:r>
            <a:r>
              <a:rPr lang="ar-SA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فَاذْهَبُوا وَتَلْمِذُوا جَمِيعَ الأُمَمِ وَعَمِّدُوهُمْ بِاسْمِ الآب وَالابْنِ وَالرُّوحِ الْقُدُسِ.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008021" y="9906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متى 28: 19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007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39843"/>
            <a:ext cx="11523894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1. علينا أن نلاحظ انفسنا من جهة المثال الروحي: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257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52" y="3287531"/>
            <a:ext cx="11523894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"لاَ يَسْتَهِنْ أَحَدٌ بِحَدَاثَتِكَ، بَلْ كُنْ قُدْوَةً لِلْمُؤْمِنِينَ فِي الْكَلاَمِ، فِي التَّصَرُّفِ، فِي الْمَحَبَّةِ، فِي الرُّوحِ، فِي الإِيمَانِ، فِي الطَّهَارَةِ."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085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137"/>
            <a:ext cx="11523894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2. علينا أن نلاحظ أنفسنا من جهة الخدمة الروحيّة: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1056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12307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38099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686" y="3251720"/>
            <a:ext cx="11523894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إِلَى أَنْ أَجِيءَ اعْكُفْ عَلَى الْقِرَاءَةِ وَالْوَعْظِ وَالتَّعْلِيمِ. لاَ تُهْمِلِ الْمَوْهِبَةَ الَّتِي فِيكَ، الْمُعْطَاةَ لَكَ بِالنُّبُوَّةِ مَعَ وَضْعِ أَيْدِي الْمَشْيَخَةِ. اهْتَمَّ بِهذَا. كُنْ فِيهِ، 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8264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063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39843"/>
            <a:ext cx="11523894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3. علينا أن نلاحظ أنفسنا من جهة التقدم والنمو الروحي: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261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7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137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لِكَيْ يَكُونَ تَقَدُّمُكَ ظَاهِرًا فِي كُلِّ شَيْءٍ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433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ثالثاً. عليك أن تثابر في تقييم وتصويب حياتك الروحيّة: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5829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137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لاَحِظْ نَفْسَكَ وَالتَّعْلِيمَ وَدَاوِمْ عَلَى ذلِكَ،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9053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52800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رابعاً. النمو الروحي هو أساس التأثير الروحي لمجد المسيح: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3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685800" y="3849828"/>
            <a:ext cx="1028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1تيم 4: 12-16</a:t>
            </a:r>
            <a:endParaRPr lang="en-US" sz="11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8326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05200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لأَنَّكَ إِذَا فَعَلْتَ هذَا، تُخَلِّصُ نَفْسَكَ وَالَّذِينَ يَسْمَعُونَكَ أَيْضًا."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48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5866" y="3394267"/>
            <a:ext cx="12191999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لاَ يَسْتَهِنْ أَحَدٌ بِحَدَاثَتِكَ، بَلْ كُنْ قُدْوَةً لِلْمُؤْمِنِينَ فِي الْكَلاَمِ، فِي التَّصَرُّفِ، فِي الْمَحَبَّةِ، فِي الرُّوحِ، فِي الإِيمَانِ، فِي الطَّهَارَةِ. 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1058970" y="616983"/>
            <a:ext cx="472116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1تيم 4: 12-16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356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58843"/>
            <a:ext cx="1149192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إِلَى أَنْ أَجِيءَ اعْكُفْ عَلَى الْقِرَاءَةِ وَالْوَعْظِ وَالتَّعْلِيمِ. لاَ تُهْمِلِ الْمَوْهِبَةَ الَّتِي فِيكَ، الْمُعْطَاةَ لَكَ بِالنُّبُوَّةِ مَعَ وَضْعِ أَيْدِي الْمَشْيَخَةِ. اهْتَمَّ بِهذَا.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1058970" y="616983"/>
            <a:ext cx="472116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1تيم 4: 12-16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906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9072" y="3048000"/>
            <a:ext cx="12191999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كُنْ فِيهِ، لِكَيْ يَكُونَ تَقَدُّمُكَ ظَاهِرًا فِي كُلِّ شَيْءٍ. لاَحِظْ نَفْسَكَ وَالتَّعْلِيمَ وَدَاوِمْ عَلَى ذلِكَ، لأَنَّكَ إِذَا فَعَلْتَ هذَا، تُخَلِّصُ نَفْسَكَ وَالَّذِينَ يَسْمَعُونَكَ أَيْضًا.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1058970" y="616983"/>
            <a:ext cx="472116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LB" sz="7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1تيم 4: 12-16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18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137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أولاً. الرّب يدعوك لكي تلاحظ نفسك: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161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613137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"لاَحِظْ نَفْسَكَ ..."</a:t>
            </a:r>
            <a:endParaRPr lang="en-US" sz="9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73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52800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ثانياً. عليك أن تلاحظ نفسك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بمقياس كلمة الله: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478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137"/>
            <a:ext cx="11523894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"... وَالتَّعْلِيمَ" </a:t>
            </a:r>
            <a:endParaRPr lang="en-US" sz="9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977471" y="372596"/>
            <a:ext cx="9223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المؤمن التلميذ يسهر</a:t>
            </a:r>
          </a:p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حياته الروحيّة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967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418</Words>
  <Application>Microsoft Office PowerPoint</Application>
  <PresentationFormat>Widescreen</PresentationFormat>
  <Paragraphs>91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Raymond AM</cp:lastModifiedBy>
  <cp:revision>353</cp:revision>
  <dcterms:created xsi:type="dcterms:W3CDTF">2014-01-18T13:18:16Z</dcterms:created>
  <dcterms:modified xsi:type="dcterms:W3CDTF">2020-06-28T02:45:55Z</dcterms:modified>
</cp:coreProperties>
</file>