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"/>
  </p:notesMasterIdLst>
  <p:sldIdLst>
    <p:sldId id="256" r:id="rId2"/>
    <p:sldId id="264" r:id="rId3"/>
    <p:sldId id="290" r:id="rId4"/>
    <p:sldId id="289" r:id="rId5"/>
    <p:sldId id="291" r:id="rId6"/>
    <p:sldId id="292" r:id="rId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9" d="100"/>
          <a:sy n="59" d="100"/>
        </p:scale>
        <p:origin x="1436" y="3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microsoft.com/office/2015/10/relationships/revisionInfo" Target="revisionInfo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FADC29-ADFF-4857-82C3-74B13E9BB903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2F9B93-94F8-410B-94D6-96BC7EC962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3596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5092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611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843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9247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0177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50074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6559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618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16578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7271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9664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CBE0C7-85E4-46F3-AC87-7AB595D4AB82}" type="datetimeFigureOut">
              <a:rPr lang="en-US" smtClean="0"/>
              <a:t>10/1/2017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992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227" y="-14478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295175" y="305053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69" name="TextBox 1368"/>
          <p:cNvSpPr txBox="1"/>
          <p:nvPr/>
        </p:nvSpPr>
        <p:spPr>
          <a:xfrm>
            <a:off x="457200" y="2609671"/>
            <a:ext cx="82296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72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سلوك المؤمن بالإيمان </a:t>
            </a:r>
          </a:p>
          <a:p>
            <a:pPr algn="ctr" rtl="1"/>
            <a:r>
              <a:rPr lang="ar-LB" sz="72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في عالم العيان</a:t>
            </a:r>
            <a:endParaRPr lang="en-US" sz="7200" b="1" dirty="0">
              <a:solidFill>
                <a:schemeClr val="tx2">
                  <a:lumMod val="75000"/>
                </a:schemeClr>
              </a:solidFill>
              <a:latin typeface="Traditional Arabic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62784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362" y="-1520634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64563" y="1828800"/>
            <a:ext cx="86106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"لِذلِكَ لاَ نَفْشَلُ، بَلْ وَإِنْ كَانَ إِنْسَانُنَا الْخَارِجُ يَفْنَى، فَالدَّاخِلُ يَتَجَدَّدُ يَوْمًا فَيَوْمًا.</a:t>
            </a:r>
          </a:p>
          <a:p>
            <a:pPr algn="ct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لأَنَّ خِفَّةَ </a:t>
            </a:r>
            <a:r>
              <a:rPr lang="ar-LB" sz="4800" b="1" dirty="0" err="1">
                <a:latin typeface="Traditional Arabic" pitchFamily="18" charset="-78"/>
                <a:cs typeface="Traditional Arabic" pitchFamily="18" charset="-78"/>
              </a:rPr>
              <a:t>ضِيقَتِنَا</a:t>
            </a:r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الْوَقْتِيَّةَ تُنْشِئُ لَنَا أَكْثَرَ فَأَكْثَرَ ثِقَلَ مَجْدٍ أَبَدِيًّا.</a:t>
            </a:r>
          </a:p>
          <a:p>
            <a:pPr algn="ct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وَنَحْنُ غَيْرُ نَاظِرِينَ إِلَى الأَشْيَاءِ الَّتِي تُرَى، بَلْ إِلَى الَّتِي لاَ تُرَى. لأَنَّ الَّتِي تُرَى وَقْتِيَّةٌ، وَأَمَّا الَّتِي لاَ تُرَى فَأَبَدِيَّةٌ."</a:t>
            </a:r>
          </a:p>
        </p:txBody>
      </p:sp>
      <p:sp>
        <p:nvSpPr>
          <p:cNvPr id="408" name="TextBox 407"/>
          <p:cNvSpPr txBox="1"/>
          <p:nvPr/>
        </p:nvSpPr>
        <p:spPr>
          <a:xfrm>
            <a:off x="459889" y="248018"/>
            <a:ext cx="504739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54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2كو 4: 16-18</a:t>
            </a:r>
          </a:p>
        </p:txBody>
      </p:sp>
    </p:spTree>
    <p:extLst>
      <p:ext uri="{BB962C8B-B14F-4D97-AF65-F5344CB8AC3E}">
        <p14:creationId xmlns:p14="http://schemas.microsoft.com/office/powerpoint/2010/main" val="29059208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2057400"/>
            <a:ext cx="9385991" cy="891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263794" y="0"/>
            <a:ext cx="75789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54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سلوك المؤمن بالإيمان في عالم العيان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609600" y="1600200"/>
            <a:ext cx="7737496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أولا. المؤمن مطالب بأن يسلك بالإيمان</a:t>
            </a:r>
          </a:p>
          <a:p>
            <a:pPr algn="r" rtl="1"/>
            <a:endParaRPr lang="ar-LB" sz="48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ثانيا. السلوك بالإيمان هو مفتاح النصرة</a:t>
            </a:r>
          </a:p>
          <a:p>
            <a:pPr algn="r" rtl="1"/>
            <a:endParaRPr lang="ar-LB" sz="48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ثالثا. السلوك بالإيمان يتطلّب البصيرة الروحيّة</a:t>
            </a:r>
          </a:p>
          <a:p>
            <a:pPr algn="r" rtl="1"/>
            <a:endParaRPr lang="ar-LB" sz="50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endParaRPr lang="ar-LB" sz="5400" b="1" dirty="0">
              <a:latin typeface="Traditional Arabic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1431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2057400"/>
            <a:ext cx="9385991" cy="891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263794" y="0"/>
            <a:ext cx="75789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54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سلوك المؤمن بالإيمان في عالم العيان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609600" y="1600200"/>
            <a:ext cx="7737496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"وَكَلاَمِي وَكِرَازَتِي لَمْ يَكُونَا بِكَلاَمِ الْحِكْمَةِ الإِنْسَانِيَّةِ الْمُقْنِعِ، بَلْ بِبُرْهَانِ الرُّوحِ وَالْقُوَّةِ،</a:t>
            </a:r>
          </a:p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لِكَيْ لاَ يَكُونَ إِيمَانُكُمْ بِحِكْمَةِ النَّاسِ بَلْ بِقُوَّةِ اللهِ.</a:t>
            </a:r>
          </a:p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لكِنَّنَا نَتَكَلَّمُ بِحِكْمَةٍ بَيْنَ الْكَامِلِينَ، وَلكِنْ بِحِكْمَةٍ لَيْسَتْ مِنْ هذَا الدَّهْرِ، وَلاَ مِنْ عُظَمَاءِ هذَا الدَّهْرِ، الَّذِينَ </a:t>
            </a:r>
            <a:r>
              <a:rPr lang="ar-LB" sz="4400" b="1" dirty="0" err="1">
                <a:latin typeface="Traditional Arabic" pitchFamily="18" charset="-78"/>
                <a:cs typeface="Traditional Arabic" pitchFamily="18" charset="-78"/>
              </a:rPr>
              <a:t>يُبْطَلُونَ.الَّتِي</a:t>
            </a:r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 لَمْ يَعْلَمْهَا أَحَدٌ مِنْ عُظَمَاءِ هذَا الدَّهْرِ، لأَنْ لَوْ عَرَفُوا لَمَا صَلَبُوا رَبَّ الْمَجْدِ.</a:t>
            </a:r>
            <a:endParaRPr lang="ar-LB" sz="5400" b="1" dirty="0">
              <a:latin typeface="Traditional Arabic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94026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2057400"/>
            <a:ext cx="9385991" cy="891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263794" y="0"/>
            <a:ext cx="75789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54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 سلوك المؤمن بالإيمان في عالم العيان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609600" y="1600200"/>
            <a:ext cx="7737496" cy="6124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بَلْ كَمَا هُوَ </a:t>
            </a:r>
            <a:r>
              <a:rPr lang="ar-LB" sz="4800" b="1" dirty="0" err="1">
                <a:latin typeface="Traditional Arabic" pitchFamily="18" charset="-78"/>
                <a:cs typeface="Traditional Arabic" pitchFamily="18" charset="-78"/>
              </a:rPr>
              <a:t>مَكْتُوبٌ:«مَا</a:t>
            </a:r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لَمْ تَرَ عَيْنٌ، وَلَمْ تَسْمَعْ أُذُنٌ، وَلَمْ يَخْطُرْ عَلَى بَالِ إِنْسَانٍ: مَا أَعَدَّهُ اللهُ لِلَّذِينَ يُحِبُّونَهُ». فَأَعْلَنَهُ اللهُ لَنَا نَحْنُ بِرُوحِهِ. لأَنَّ الرُّوحَ يَفْحَصُ كُلَّ شَيْءٍ حَتَّى أَعْمَاقَ اللهِ ...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وَنَحْنُ لَمْ نَأْخُذْ رُوحَ الْعَالَمِ، بَلِ الرُّوحَ الَّذِي مِنَ اللهِ، لِنَعْرِفَ الأَشْيَاءَ الْمَوْهُوبَةَ لَنَا مِنَ اللهِ،</a:t>
            </a:r>
          </a:p>
          <a:p>
            <a:pPr algn="r" rtl="1"/>
            <a:endParaRPr lang="ar-LB" sz="50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endParaRPr lang="ar-LB" sz="5400" b="1" dirty="0">
              <a:latin typeface="Traditional Arabic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442595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2057400"/>
            <a:ext cx="9385991" cy="891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263794" y="0"/>
            <a:ext cx="75789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54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سلوك المؤمن بالإيمان في عالم العيان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609600" y="1600200"/>
            <a:ext cx="7737496" cy="5847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الَّتِي نَتَكَلَّمُ بِهَا أَيْضًا، لاَ بِأَقْوَال تُعَلِّمُهَا حِكْمَةٌ إِنْسَانِيَّةٌ، بَلْ بِمَا يُعَلِّمُهُ الرُّوحُ الْقُدُسُ، قَارِنِينَ الرُّوحِيَّاتِ بِالرُّوحِيَّاتِ. ...</a:t>
            </a:r>
          </a:p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«لأَنَّهُ مَنْ عَرَفَ فِكْرَ الرَّبِّ فَيُعَلِّمَهُ؟» وَأَمَّا نَحْنُ فَلَنَا فِكْرُ الْمَسِيحِ." (1كو2)</a:t>
            </a:r>
          </a:p>
          <a:p>
            <a:pPr algn="r" rtl="1"/>
            <a:endParaRPr lang="ar-LB" sz="50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endParaRPr lang="ar-LB" sz="5400" b="1" dirty="0">
              <a:latin typeface="Traditional Arabic" pitchFamily="18" charset="-78"/>
              <a:cs typeface="Traditional Arabic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836210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766</TotalTime>
  <Words>285</Words>
  <Application>Microsoft Office PowerPoint</Application>
  <PresentationFormat>On-screen Show (4:3)</PresentationFormat>
  <Paragraphs>34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0" baseType="lpstr">
      <vt:lpstr>Arial</vt:lpstr>
      <vt:lpstr>Calibri</vt:lpstr>
      <vt:lpstr>Traditional Arabic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Raymond AM</dc:creator>
  <cp:lastModifiedBy>Raymond AM</cp:lastModifiedBy>
  <cp:revision>100</cp:revision>
  <dcterms:created xsi:type="dcterms:W3CDTF">2014-01-18T13:18:16Z</dcterms:created>
  <dcterms:modified xsi:type="dcterms:W3CDTF">2017-10-01T05:49:04Z</dcterms:modified>
</cp:coreProperties>
</file>